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6dab81d0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6dab81d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6dab81d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6dab81d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6dab81d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6dab81d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6dab81d0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6dab81d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6dab81d0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6dab81d0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6e1b1ff65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6e1b1ff6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6e1b1ff65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6e1b1ff65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688" y="538350"/>
            <a:ext cx="8520600" cy="10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F1 F</a:t>
            </a:r>
            <a:r>
              <a:rPr lang="en">
                <a:solidFill>
                  <a:schemeClr val="lt1"/>
                </a:solidFill>
              </a:rPr>
              <a:t>lashBack Visualization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387300" y="2132500"/>
            <a:ext cx="2756700" cy="13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haohua Yue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Xinyu Zhou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Zihao Qian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28250" y="2017650"/>
            <a:ext cx="828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CAR STAT DISPLAY</a:t>
            </a:r>
            <a:endParaRPr sz="6000">
              <a:solidFill>
                <a:srgbClr val="FFFFFF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00" y="-1950"/>
            <a:ext cx="91985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28250" y="2017650"/>
            <a:ext cx="828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REAL TIME RANKING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Real-time Ranking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588350"/>
            <a:ext cx="6534000" cy="23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Function: Displays the real-time ranking of drivers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Challenge: How to calculate ranking on a circular track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9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00" y="363838"/>
            <a:ext cx="7133275" cy="441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00" y="-1950"/>
            <a:ext cx="91985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28250" y="2017650"/>
            <a:ext cx="828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CAR STAT DISPLAY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0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5240100" y="667350"/>
            <a:ext cx="28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5240100" y="1632400"/>
            <a:ext cx="3432900" cy="28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Oversized files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Limited bandwidth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Latency sensitive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50" y="667350"/>
            <a:ext cx="3905800" cy="38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3442350" y="705825"/>
            <a:ext cx="22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666225"/>
            <a:ext cx="8520600" cy="26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File slicing: Slice a unified &amp; big file into small batches based on durations. Client only fetches when a batch is needed.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Generic fetch: Search via timestamp in client browser cache first, fetch a new batch from the web server if a cache miss occurred.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9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1436204" y="2847560"/>
            <a:ext cx="1311900" cy="859800"/>
          </a:xfrm>
          <a:prstGeom prst="roundRect">
            <a:avLst>
              <a:gd fmla="val 16667" name="adj"/>
            </a:avLst>
          </a:prstGeom>
          <a:solidFill>
            <a:srgbClr val="0277BD"/>
          </a:solidFill>
          <a:ln cap="flat" cmpd="sng" w="19050">
            <a:solidFill>
              <a:srgbClr val="027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file via </a:t>
            </a: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index.json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cache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0"/>
          <p:cNvCxnSpPr/>
          <p:nvPr/>
        </p:nvCxnSpPr>
        <p:spPr>
          <a:xfrm>
            <a:off x="626165" y="3277427"/>
            <a:ext cx="810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9" name="Google Shape;109;p20"/>
          <p:cNvSpPr/>
          <p:nvPr/>
        </p:nvSpPr>
        <p:spPr>
          <a:xfrm>
            <a:off x="3359426" y="1987826"/>
            <a:ext cx="1311900" cy="859800"/>
          </a:xfrm>
          <a:prstGeom prst="roundRect">
            <a:avLst>
              <a:gd fmla="val 16667" name="adj"/>
            </a:avLst>
          </a:prstGeom>
          <a:solidFill>
            <a:srgbClr val="0277BD"/>
          </a:solidFill>
          <a:ln cap="flat" cmpd="sng" w="19050">
            <a:solidFill>
              <a:srgbClr val="027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Fetch file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3359426" y="3319669"/>
            <a:ext cx="1311900" cy="859800"/>
          </a:xfrm>
          <a:prstGeom prst="roundRect">
            <a:avLst>
              <a:gd fmla="val 16667" name="adj"/>
            </a:avLst>
          </a:prstGeom>
          <a:solidFill>
            <a:srgbClr val="0277BD"/>
          </a:solidFill>
          <a:ln cap="flat" cmpd="sng" w="19050">
            <a:solidFill>
              <a:srgbClr val="027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Binary search for data</a:t>
            </a:r>
            <a:r>
              <a:rPr lang="en"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5362161" y="1987825"/>
            <a:ext cx="1311900" cy="859800"/>
          </a:xfrm>
          <a:prstGeom prst="roundRect">
            <a:avLst>
              <a:gd fmla="val 16667" name="adj"/>
            </a:avLst>
          </a:prstGeom>
          <a:solidFill>
            <a:srgbClr val="0277BD"/>
          </a:solidFill>
          <a:ln cap="flat" cmpd="sng" w="19050">
            <a:solidFill>
              <a:srgbClr val="027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b="1" lang="en" sz="1400">
                <a:solidFill>
                  <a:srgbClr val="FF4F4F"/>
                </a:solidFill>
                <a:latin typeface="Arial"/>
                <a:ea typeface="Arial"/>
                <a:cs typeface="Arial"/>
                <a:sym typeface="Arial"/>
              </a:rPr>
              <a:t>empty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data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5362161" y="3319669"/>
            <a:ext cx="1311900" cy="859800"/>
          </a:xfrm>
          <a:prstGeom prst="roundRect">
            <a:avLst>
              <a:gd fmla="val 16667" name="adj"/>
            </a:avLst>
          </a:prstGeom>
          <a:solidFill>
            <a:srgbClr val="0277BD"/>
          </a:solidFill>
          <a:ln cap="flat" cmpd="sng" w="19050">
            <a:solidFill>
              <a:srgbClr val="027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b="1" lang="en" sz="1400">
                <a:solidFill>
                  <a:srgbClr val="8CD872"/>
                </a:solidFill>
                <a:latin typeface="Arial"/>
                <a:ea typeface="Arial"/>
                <a:cs typeface="Arial"/>
                <a:sym typeface="Arial"/>
              </a:rPr>
              <a:t>latest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available data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7357458" y="2653748"/>
            <a:ext cx="1311900" cy="859800"/>
          </a:xfrm>
          <a:prstGeom prst="roundRect">
            <a:avLst>
              <a:gd fmla="val 16667" name="adj"/>
            </a:avLst>
          </a:prstGeom>
          <a:solidFill>
            <a:srgbClr val="0277BD"/>
          </a:solidFill>
          <a:ln cap="flat" cmpd="sng" w="19050">
            <a:solidFill>
              <a:srgbClr val="027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" name="Google Shape;114;p20"/>
          <p:cNvCxnSpPr>
            <a:stCxn id="107" idx="3"/>
            <a:endCxn id="109" idx="1"/>
          </p:cNvCxnSpPr>
          <p:nvPr/>
        </p:nvCxnSpPr>
        <p:spPr>
          <a:xfrm flipH="1" rot="10800000">
            <a:off x="2748104" y="2417660"/>
            <a:ext cx="611400" cy="8598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5" name="Google Shape;115;p20"/>
          <p:cNvCxnSpPr>
            <a:stCxn id="107" idx="3"/>
            <a:endCxn id="110" idx="1"/>
          </p:cNvCxnSpPr>
          <p:nvPr/>
        </p:nvCxnSpPr>
        <p:spPr>
          <a:xfrm>
            <a:off x="2748104" y="3277460"/>
            <a:ext cx="611400" cy="4722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" name="Google Shape;116;p20"/>
          <p:cNvCxnSpPr>
            <a:stCxn id="109" idx="3"/>
            <a:endCxn id="111" idx="1"/>
          </p:cNvCxnSpPr>
          <p:nvPr/>
        </p:nvCxnSpPr>
        <p:spPr>
          <a:xfrm>
            <a:off x="4671326" y="2417726"/>
            <a:ext cx="690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7" name="Google Shape;117;p20"/>
          <p:cNvCxnSpPr>
            <a:stCxn id="110" idx="3"/>
            <a:endCxn id="112" idx="1"/>
          </p:cNvCxnSpPr>
          <p:nvPr/>
        </p:nvCxnSpPr>
        <p:spPr>
          <a:xfrm>
            <a:off x="4671326" y="3749569"/>
            <a:ext cx="690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" name="Google Shape;118;p20"/>
          <p:cNvCxnSpPr>
            <a:stCxn id="112" idx="3"/>
            <a:endCxn id="113" idx="1"/>
          </p:cNvCxnSpPr>
          <p:nvPr/>
        </p:nvCxnSpPr>
        <p:spPr>
          <a:xfrm flipH="1" rot="10800000">
            <a:off x="6674061" y="3083569"/>
            <a:ext cx="683400" cy="666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" name="Google Shape;119;p20"/>
          <p:cNvCxnSpPr>
            <a:endCxn id="113" idx="1"/>
          </p:cNvCxnSpPr>
          <p:nvPr/>
        </p:nvCxnSpPr>
        <p:spPr>
          <a:xfrm>
            <a:off x="6674058" y="2417648"/>
            <a:ext cx="683400" cy="666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0" name="Google Shape;120;p20"/>
          <p:cNvSpPr txBox="1"/>
          <p:nvPr/>
        </p:nvSpPr>
        <p:spPr>
          <a:xfrm>
            <a:off x="685723" y="2992750"/>
            <a:ext cx="690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endParaRPr sz="1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544151" y="3277423"/>
            <a:ext cx="974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via datetime</a:t>
            </a:r>
            <a:endParaRPr i="1" sz="12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859451" y="3749575"/>
            <a:ext cx="3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hit</a:t>
            </a:r>
            <a:endParaRPr b="1" i="1" sz="11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2815051" y="2179225"/>
            <a:ext cx="477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4F4F"/>
                </a:solidFill>
                <a:latin typeface="Arial"/>
                <a:ea typeface="Arial"/>
                <a:cs typeface="Arial"/>
                <a:sym typeface="Arial"/>
              </a:rPr>
              <a:t>miss</a:t>
            </a:r>
            <a:endParaRPr b="1" i="1" sz="1100">
              <a:solidFill>
                <a:srgbClr val="FF4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5362160" y="621196"/>
            <a:ext cx="1311900" cy="859800"/>
          </a:xfrm>
          <a:prstGeom prst="roundRect">
            <a:avLst>
              <a:gd fmla="val 16667" name="adj"/>
            </a:avLst>
          </a:prstGeom>
          <a:solidFill>
            <a:srgbClr val="0277BD"/>
          </a:solidFill>
          <a:ln cap="flat" cmpd="sng" w="19050">
            <a:solidFill>
              <a:srgbClr val="027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Cache file</a:t>
            </a:r>
            <a:endParaRPr sz="1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5" name="Google Shape;125;p20"/>
          <p:cNvCxnSpPr>
            <a:stCxn id="109" idx="0"/>
            <a:endCxn id="124" idx="1"/>
          </p:cNvCxnSpPr>
          <p:nvPr/>
        </p:nvCxnSpPr>
        <p:spPr>
          <a:xfrm rot="-5400000">
            <a:off x="4220426" y="846176"/>
            <a:ext cx="936600" cy="13467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4015397" y="776025"/>
            <a:ext cx="1152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async then</a:t>
            </a:r>
            <a:endParaRPr b="1" i="1" sz="12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